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-160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3DEB2-47D3-C54B-99CD-23E15D902B4E}" type="datetimeFigureOut">
              <a:rPr lang="en-US" smtClean="0"/>
              <a:t>31/05/17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F07BB-36C0-AE4C-A540-3B41470B6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686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31/05/17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31/05/17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31/05/17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31/05/17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31/05/17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31/05/17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31/05/17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31/05/17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31/05/17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31/05/17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31/05/17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31/05/17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RENT-A VILLA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6" y="5831417"/>
            <a:ext cx="8273038" cy="890058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Tx/>
              <a:buChar char="-"/>
            </a:pPr>
            <a:r>
              <a:rPr lang="en-US" dirty="0" err="1" smtClean="0"/>
              <a:t>Radhika</a:t>
            </a:r>
            <a:r>
              <a:rPr lang="en-US" dirty="0" smtClean="0"/>
              <a:t> </a:t>
            </a:r>
            <a:r>
              <a:rPr lang="en-US" dirty="0" err="1" smtClean="0"/>
              <a:t>Shroff</a:t>
            </a:r>
            <a:endParaRPr lang="en-US" dirty="0" smtClean="0"/>
          </a:p>
          <a:p>
            <a:pPr marL="342900" indent="-342900">
              <a:buFontTx/>
              <a:buChar char="-"/>
            </a:pPr>
            <a:r>
              <a:rPr lang="en-US" dirty="0" smtClean="0"/>
              <a:t>Vega </a:t>
            </a:r>
            <a:r>
              <a:rPr lang="en-US" dirty="0" err="1" smtClean="0"/>
              <a:t>Shetty</a:t>
            </a:r>
            <a:endParaRPr lang="en-US" dirty="0" smtClean="0"/>
          </a:p>
          <a:p>
            <a:pPr marL="342900" indent="-342900">
              <a:buFontTx/>
              <a:buChar char="-"/>
            </a:pPr>
            <a:r>
              <a:rPr lang="en-US" dirty="0" smtClean="0"/>
              <a:t> </a:t>
            </a:r>
            <a:r>
              <a:rPr lang="en-US" dirty="0" err="1" smtClean="0"/>
              <a:t>Priyanka</a:t>
            </a:r>
            <a:r>
              <a:rPr lang="en-US" dirty="0" smtClean="0"/>
              <a:t> </a:t>
            </a:r>
            <a:r>
              <a:rPr lang="en-US" dirty="0" err="1" smtClean="0"/>
              <a:t>SIngh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566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008" y="645107"/>
            <a:ext cx="7251192" cy="548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9" y="645107"/>
            <a:ext cx="3384329" cy="1640894"/>
          </a:xfrm>
        </p:spPr>
        <p:txBody>
          <a:bodyPr anchor="t">
            <a:normAutofit/>
          </a:bodyPr>
          <a:lstStyle/>
          <a:p>
            <a:r>
              <a:rPr lang="en-US" sz="4000" dirty="0" smtClean="0"/>
              <a:t>About RENT-A-VILLA</a:t>
            </a:r>
            <a:endParaRPr lang="en-US" sz="4000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 dirty="0"/>
              <a:t>It offers luxury holiday villas, houses, farmhouses and apartments around the world.</a:t>
            </a:r>
          </a:p>
          <a:p>
            <a:r>
              <a:rPr lang="en-US" dirty="0"/>
              <a:t>User’s can reserve villas according to their location and price preferences.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544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006" y="1134533"/>
            <a:ext cx="6539994" cy="53509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9" y="645107"/>
            <a:ext cx="3384329" cy="1640894"/>
          </a:xfrm>
        </p:spPr>
        <p:txBody>
          <a:bodyPr anchor="t">
            <a:normAutofit/>
          </a:bodyPr>
          <a:lstStyle/>
          <a:p>
            <a:r>
              <a:rPr lang="en-US" sz="3400"/>
              <a:t>Improvements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 dirty="0" smtClean="0"/>
              <a:t>The overall website is not responsive.</a:t>
            </a:r>
          </a:p>
          <a:p>
            <a:r>
              <a:rPr lang="en-US" dirty="0" smtClean="0"/>
              <a:t>The elements of the website are not aligned properly.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4080933" y="3623733"/>
            <a:ext cx="2353734" cy="2472267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1812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008" y="999067"/>
            <a:ext cx="7251192" cy="56557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9" y="645107"/>
            <a:ext cx="3384329" cy="1640894"/>
          </a:xfrm>
        </p:spPr>
        <p:txBody>
          <a:bodyPr anchor="t">
            <a:normAutofit/>
          </a:bodyPr>
          <a:lstStyle/>
          <a:p>
            <a:endParaRPr lang="en-US" sz="4000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 dirty="0" smtClean="0"/>
              <a:t>There is repetitive menu bar on the left side and on the top .</a:t>
            </a:r>
          </a:p>
          <a:p>
            <a:r>
              <a:rPr lang="en-US" dirty="0" smtClean="0"/>
              <a:t>It lacks basic functionalities like signup and login.</a:t>
            </a:r>
            <a:endParaRPr lang="en-US" dirty="0"/>
          </a:p>
          <a:p>
            <a:r>
              <a:rPr lang="en-US" dirty="0" smtClean="0"/>
              <a:t>It lacks communication method like instant messaging.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4318000" y="1490133"/>
            <a:ext cx="2573867" cy="1371600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4131733" y="2861733"/>
            <a:ext cx="1625600" cy="2184400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02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238" y="645107"/>
            <a:ext cx="7521365" cy="48243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9" y="645107"/>
            <a:ext cx="3384329" cy="1640894"/>
          </a:xfrm>
        </p:spPr>
        <p:txBody>
          <a:bodyPr anchor="t">
            <a:normAutofit/>
          </a:bodyPr>
          <a:lstStyle/>
          <a:p>
            <a:endParaRPr lang="en-US" sz="400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 dirty="0" smtClean="0"/>
              <a:t>Some pages are not updated.</a:t>
            </a:r>
          </a:p>
          <a:p>
            <a:r>
              <a:rPr lang="en-US" dirty="0" smtClean="0"/>
              <a:t>It leaves user’s with disappointment as user cannot see the images requested for.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296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008" y="645107"/>
            <a:ext cx="7234259" cy="5230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9" y="645107"/>
            <a:ext cx="3384329" cy="1640894"/>
          </a:xfrm>
        </p:spPr>
        <p:txBody>
          <a:bodyPr anchor="t">
            <a:normAutofit/>
          </a:bodyPr>
          <a:lstStyle/>
          <a:p>
            <a:endParaRPr lang="en-US" sz="400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 dirty="0" smtClean="0"/>
              <a:t>Payment process is not user-friendly and reliable.</a:t>
            </a:r>
          </a:p>
          <a:p>
            <a:r>
              <a:rPr lang="en-US" dirty="0" smtClean="0"/>
              <a:t>There are also very less filters that do not allow the user’s with much options.</a:t>
            </a:r>
          </a:p>
          <a:p>
            <a:r>
              <a:rPr lang="en-US" dirty="0" smtClean="0"/>
              <a:t>It also lacks general validations for user input.</a:t>
            </a:r>
          </a:p>
        </p:txBody>
      </p:sp>
    </p:spTree>
    <p:extLst>
      <p:ext uri="{BB962C8B-B14F-4D97-AF65-F5344CB8AC3E}">
        <p14:creationId xmlns:p14="http://schemas.microsoft.com/office/powerpoint/2010/main" val="3341662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6700" dirty="0" smtClean="0"/>
              <a:t/>
            </a:r>
            <a:br>
              <a:rPr lang="en-US" sz="6700" dirty="0" smtClean="0"/>
            </a:br>
            <a:r>
              <a:rPr lang="en-US" sz="6700" dirty="0"/>
              <a:t/>
            </a:r>
            <a:br>
              <a:rPr lang="en-US" sz="6700" dirty="0"/>
            </a:br>
            <a:r>
              <a:rPr lang="en-US" sz="6700" dirty="0" smtClean="0"/>
              <a:t/>
            </a:r>
            <a:br>
              <a:rPr lang="en-US" sz="6700" dirty="0" smtClean="0"/>
            </a:br>
            <a:r>
              <a:rPr lang="en-US" sz="6700" dirty="0" smtClean="0"/>
              <a:t>Thank You</a:t>
            </a:r>
            <a:r>
              <a:rPr lang="en-US" sz="5400" dirty="0" smtClean="0"/>
              <a:t/>
            </a:r>
            <a:br>
              <a:rPr lang="en-US" sz="5400" dirty="0" smtClean="0"/>
            </a:b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89735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39</TotalTime>
  <Words>148</Words>
  <Application>Microsoft Macintosh PowerPoint</Application>
  <PresentationFormat>Custom</PresentationFormat>
  <Paragraphs>19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Badge</vt:lpstr>
      <vt:lpstr>RENT-A VILLA</vt:lpstr>
      <vt:lpstr>About RENT-A-VILLA</vt:lpstr>
      <vt:lpstr>Improvements</vt:lpstr>
      <vt:lpstr>PowerPoint Presentation</vt:lpstr>
      <vt:lpstr>PowerPoint Presentation</vt:lpstr>
      <vt:lpstr>PowerPoint Presentation</vt:lpstr>
      <vt:lpstr>   Thank You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RENT-A VILLA</dc:title>
  <dc:creator>Microsoft Office User</dc:creator>
  <cp:lastModifiedBy>vega</cp:lastModifiedBy>
  <cp:revision>5</cp:revision>
  <dcterms:created xsi:type="dcterms:W3CDTF">2017-05-31T21:02:32Z</dcterms:created>
  <dcterms:modified xsi:type="dcterms:W3CDTF">2017-05-31T21:50:33Z</dcterms:modified>
</cp:coreProperties>
</file>

<file path=docProps/thumbnail.jpeg>
</file>